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273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27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43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1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81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77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8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15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6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67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20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83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9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0198-61B2-4A6A-955A-EC51BCCACA2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D6E1A-8965-4543-9C5E-CA54D4CB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310" y="1524791"/>
            <a:ext cx="5914856" cy="517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221854" y="1703318"/>
            <a:ext cx="1584960" cy="234696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2863714" y="5415845"/>
            <a:ext cx="2339340" cy="928053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 flipV="1">
            <a:off x="2543674" y="5612378"/>
            <a:ext cx="320040" cy="73152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1956934" y="5612378"/>
            <a:ext cx="586740" cy="79248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79735" y="1948096"/>
            <a:ext cx="542607" cy="28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04" y="5275351"/>
            <a:ext cx="5492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feld 15"/>
          <p:cNvSpPr txBox="1"/>
          <p:nvPr/>
        </p:nvSpPr>
        <p:spPr>
          <a:xfrm rot="3319986">
            <a:off x="4005963" y="3347051"/>
            <a:ext cx="10839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 smtClean="0"/>
              <a:t>Umleitungsstrecke</a:t>
            </a:r>
          </a:p>
        </p:txBody>
      </p:sp>
      <p:sp>
        <p:nvSpPr>
          <p:cNvPr id="20" name="Textfeld 19"/>
          <p:cNvSpPr txBox="1"/>
          <p:nvPr/>
        </p:nvSpPr>
        <p:spPr>
          <a:xfrm rot="20254652">
            <a:off x="3426649" y="5679131"/>
            <a:ext cx="10839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 smtClean="0"/>
              <a:t>Umleitungsstrecke</a:t>
            </a:r>
            <a:endParaRPr lang="de-DE" sz="900" b="1" dirty="0"/>
          </a:p>
        </p:txBody>
      </p:sp>
      <p:sp>
        <p:nvSpPr>
          <p:cNvPr id="17" name="Ellipse 16"/>
          <p:cNvSpPr/>
          <p:nvPr/>
        </p:nvSpPr>
        <p:spPr>
          <a:xfrm>
            <a:off x="2863714" y="4397458"/>
            <a:ext cx="266700" cy="248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350816" y="4108424"/>
            <a:ext cx="1543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Motiv / Drehort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606472" y="1915214"/>
            <a:ext cx="801823" cy="630942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700" dirty="0" smtClean="0"/>
              <a:t>Dreharbeiten</a:t>
            </a:r>
          </a:p>
          <a:p>
            <a:pPr algn="ctr"/>
            <a:r>
              <a:rPr lang="de-DE" sz="700" dirty="0" smtClean="0"/>
              <a:t>vom 6. bis 9.7.16</a:t>
            </a:r>
          </a:p>
          <a:p>
            <a:pPr algn="ctr"/>
            <a:r>
              <a:rPr lang="de-DE" sz="700" dirty="0" smtClean="0"/>
              <a:t>Umleitung über</a:t>
            </a:r>
          </a:p>
          <a:p>
            <a:pPr algn="ctr"/>
            <a:r>
              <a:rPr lang="de-DE" sz="700" dirty="0" smtClean="0"/>
              <a:t>Quellengrund u.</a:t>
            </a:r>
          </a:p>
          <a:p>
            <a:pPr algn="ctr"/>
            <a:r>
              <a:rPr lang="de-DE" sz="700" dirty="0" smtClean="0"/>
              <a:t>Hindenburgstr.</a:t>
            </a:r>
            <a:endParaRPr lang="de-DE" sz="700" dirty="0"/>
          </a:p>
        </p:txBody>
      </p:sp>
      <p:sp>
        <p:nvSpPr>
          <p:cNvPr id="21" name="Textfeld 20"/>
          <p:cNvSpPr txBox="1"/>
          <p:nvPr/>
        </p:nvSpPr>
        <p:spPr>
          <a:xfrm>
            <a:off x="331557" y="4719826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 smtClean="0"/>
              <a:t>Zusatzbeschilderung</a:t>
            </a:r>
            <a:endParaRPr lang="de-DE" sz="1100" dirty="0"/>
          </a:p>
        </p:txBody>
      </p:sp>
      <p:cxnSp>
        <p:nvCxnSpPr>
          <p:cNvPr id="23" name="Gerade Verbindung mit Pfeil 22"/>
          <p:cNvCxnSpPr>
            <a:stCxn id="19" idx="3"/>
            <a:endCxn id="1027" idx="3"/>
          </p:cNvCxnSpPr>
          <p:nvPr/>
        </p:nvCxnSpPr>
        <p:spPr>
          <a:xfrm flipV="1">
            <a:off x="1408295" y="2089390"/>
            <a:ext cx="1371440" cy="141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35" idx="3"/>
            <a:endCxn id="1028" idx="1"/>
          </p:cNvCxnSpPr>
          <p:nvPr/>
        </p:nvCxnSpPr>
        <p:spPr>
          <a:xfrm>
            <a:off x="1418713" y="5296907"/>
            <a:ext cx="831591" cy="118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4806814" y="4050278"/>
            <a:ext cx="396240" cy="13655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596052" y="4981436"/>
            <a:ext cx="822661" cy="630942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700" dirty="0" smtClean="0"/>
              <a:t>Dreharbeiten</a:t>
            </a:r>
          </a:p>
          <a:p>
            <a:pPr algn="ctr"/>
            <a:r>
              <a:rPr lang="de-DE" sz="700" dirty="0" smtClean="0"/>
              <a:t>vom 6. bis 9.7.16</a:t>
            </a:r>
          </a:p>
          <a:p>
            <a:pPr algn="ctr"/>
            <a:r>
              <a:rPr lang="de-DE" sz="700" dirty="0" smtClean="0"/>
              <a:t>Umleitung über</a:t>
            </a:r>
          </a:p>
          <a:p>
            <a:pPr algn="ctr"/>
            <a:r>
              <a:rPr lang="de-DE" sz="700" dirty="0" smtClean="0"/>
              <a:t>Hindenburgstr. u.</a:t>
            </a:r>
          </a:p>
          <a:p>
            <a:pPr algn="ctr"/>
            <a:r>
              <a:rPr lang="de-DE" sz="700" dirty="0" smtClean="0"/>
              <a:t>Quellengrund</a:t>
            </a:r>
            <a:endParaRPr lang="de-DE" sz="700" dirty="0"/>
          </a:p>
        </p:txBody>
      </p:sp>
      <p:sp>
        <p:nvSpPr>
          <p:cNvPr id="38" name="Textfeld 37"/>
          <p:cNvSpPr txBox="1"/>
          <p:nvPr/>
        </p:nvSpPr>
        <p:spPr>
          <a:xfrm>
            <a:off x="331557" y="1653604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 smtClean="0"/>
              <a:t>Zusatzbeschilderung</a:t>
            </a:r>
            <a:endParaRPr lang="de-DE" sz="1100" dirty="0"/>
          </a:p>
        </p:txBody>
      </p:sp>
      <p:sp>
        <p:nvSpPr>
          <p:cNvPr id="37" name="Textfeld 36"/>
          <p:cNvSpPr txBox="1"/>
          <p:nvPr/>
        </p:nvSpPr>
        <p:spPr>
          <a:xfrm>
            <a:off x="0" y="3169705"/>
            <a:ext cx="17183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Sperrung des Strandweges (Fördewanderweg) und Umleitung der Fußgänger und Radfahrer während der Dreharbeiten</a:t>
            </a:r>
            <a:endParaRPr lang="de-DE" sz="11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540" y="-1662769"/>
            <a:ext cx="3772091" cy="359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88554" y="1711264"/>
            <a:ext cx="213745" cy="223364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77" y="1672727"/>
            <a:ext cx="213745" cy="223364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4264">
            <a:off x="3997075" y="1306361"/>
            <a:ext cx="213745" cy="223364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1770">
            <a:off x="3920050" y="699315"/>
            <a:ext cx="213745" cy="223364"/>
          </a:xfrm>
          <a:prstGeom prst="rect">
            <a:avLst/>
          </a:prstGeom>
        </p:spPr>
      </p:pic>
      <p:cxnSp>
        <p:nvCxnSpPr>
          <p:cNvPr id="42" name="Gerade Verbindung 41"/>
          <p:cNvCxnSpPr>
            <a:stCxn id="46" idx="1"/>
            <a:endCxn id="45" idx="1"/>
          </p:cNvCxnSpPr>
          <p:nvPr/>
        </p:nvCxnSpPr>
        <p:spPr>
          <a:xfrm flipH="1" flipV="1">
            <a:off x="4032771" y="917709"/>
            <a:ext cx="66026" cy="393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60398" y="1007014"/>
            <a:ext cx="213745" cy="213745"/>
          </a:xfrm>
          <a:prstGeom prst="rect">
            <a:avLst/>
          </a:prstGeom>
        </p:spPr>
      </p:pic>
      <p:pic>
        <p:nvPicPr>
          <p:cNvPr id="51" name="Grafik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4264">
            <a:off x="3677340" y="1359384"/>
            <a:ext cx="213745" cy="223364"/>
          </a:xfrm>
          <a:prstGeom prst="rect">
            <a:avLst/>
          </a:prstGeom>
        </p:spPr>
      </p:pic>
      <p:pic>
        <p:nvPicPr>
          <p:cNvPr id="52" name="Grafik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1770">
            <a:off x="3595426" y="733742"/>
            <a:ext cx="213745" cy="223364"/>
          </a:xfrm>
          <a:prstGeom prst="rect">
            <a:avLst/>
          </a:prstGeom>
        </p:spPr>
      </p:pic>
      <p:cxnSp>
        <p:nvCxnSpPr>
          <p:cNvPr id="53" name="Gerade Verbindung 52"/>
          <p:cNvCxnSpPr>
            <a:stCxn id="51" idx="1"/>
            <a:endCxn id="52" idx="1"/>
          </p:cNvCxnSpPr>
          <p:nvPr/>
        </p:nvCxnSpPr>
        <p:spPr>
          <a:xfrm flipH="1" flipV="1">
            <a:off x="3708147" y="952136"/>
            <a:ext cx="70915" cy="412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Grafik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19006" y="1048791"/>
            <a:ext cx="213745" cy="213745"/>
          </a:xfrm>
          <a:prstGeom prst="rect">
            <a:avLst/>
          </a:prstGeom>
        </p:spPr>
      </p:pic>
      <p:sp>
        <p:nvSpPr>
          <p:cNvPr id="55" name="Textfeld 54"/>
          <p:cNvSpPr txBox="1"/>
          <p:nvPr/>
        </p:nvSpPr>
        <p:spPr>
          <a:xfrm>
            <a:off x="6831343" y="503221"/>
            <a:ext cx="801823" cy="307777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700" dirty="0" smtClean="0"/>
              <a:t>Dreharbeiten</a:t>
            </a:r>
          </a:p>
          <a:p>
            <a:pPr algn="ctr"/>
            <a:r>
              <a:rPr lang="de-DE" sz="700" dirty="0" smtClean="0"/>
              <a:t>vom 6. bis 9.7.16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6556428" y="241611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 smtClean="0"/>
              <a:t>Zusatzbeschilderung</a:t>
            </a:r>
            <a:endParaRPr lang="de-DE" sz="1100" dirty="0"/>
          </a:p>
        </p:txBody>
      </p:sp>
      <p:cxnSp>
        <p:nvCxnSpPr>
          <p:cNvPr id="50" name="Gerade Verbindung mit Pfeil 49"/>
          <p:cNvCxnSpPr>
            <a:stCxn id="55" idx="1"/>
          </p:cNvCxnSpPr>
          <p:nvPr/>
        </p:nvCxnSpPr>
        <p:spPr>
          <a:xfrm flipH="1">
            <a:off x="4228079" y="657110"/>
            <a:ext cx="2603264" cy="391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55" idx="1"/>
          </p:cNvCxnSpPr>
          <p:nvPr/>
        </p:nvCxnSpPr>
        <p:spPr>
          <a:xfrm flipH="1">
            <a:off x="4228079" y="657110"/>
            <a:ext cx="2603264" cy="1127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>
            <a:stCxn id="39" idx="1"/>
            <a:endCxn id="44" idx="1"/>
          </p:cNvCxnSpPr>
          <p:nvPr/>
        </p:nvCxnSpPr>
        <p:spPr>
          <a:xfrm flipH="1">
            <a:off x="3702299" y="1784409"/>
            <a:ext cx="276778" cy="38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3279796" y="596148"/>
            <a:ext cx="107973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feld 1034"/>
          <p:cNvSpPr txBox="1"/>
          <p:nvPr/>
        </p:nvSpPr>
        <p:spPr>
          <a:xfrm>
            <a:off x="166235" y="272388"/>
            <a:ext cx="2358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Absperrungen nur 1. Parkbucht rechts sowie die gegenüberliegenden Park-flächen Höhe Haus am Meer und zugehöriges Grundstück.</a:t>
            </a:r>
            <a:endParaRPr lang="de-DE" sz="1100" dirty="0"/>
          </a:p>
        </p:txBody>
      </p:sp>
      <p:sp>
        <p:nvSpPr>
          <p:cNvPr id="1037" name="Rechteck 1036"/>
          <p:cNvSpPr/>
          <p:nvPr/>
        </p:nvSpPr>
        <p:spPr>
          <a:xfrm>
            <a:off x="3423600" y="657110"/>
            <a:ext cx="900477" cy="92608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8" name="Textfeld 1037"/>
          <p:cNvSpPr txBox="1"/>
          <p:nvPr/>
        </p:nvSpPr>
        <p:spPr>
          <a:xfrm>
            <a:off x="4359527" y="0"/>
            <a:ext cx="1614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Sondernutzung</a:t>
            </a:r>
          </a:p>
          <a:p>
            <a:r>
              <a:rPr lang="de-DE" dirty="0" smtClean="0"/>
              <a:t>Parkflächen</a:t>
            </a:r>
          </a:p>
          <a:p>
            <a:r>
              <a:rPr lang="de-DE" dirty="0" smtClean="0"/>
              <a:t>Solten Wiesch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4228079" y="1896091"/>
            <a:ext cx="1614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Sondernutzung</a:t>
            </a:r>
          </a:p>
          <a:p>
            <a:r>
              <a:rPr lang="de-DE" dirty="0" smtClean="0"/>
              <a:t>Hafenstraße</a:t>
            </a:r>
            <a:endParaRPr lang="de-DE" dirty="0"/>
          </a:p>
        </p:txBody>
      </p:sp>
      <p:sp>
        <p:nvSpPr>
          <p:cNvPr id="80" name="Rechteck 79"/>
          <p:cNvSpPr/>
          <p:nvPr/>
        </p:nvSpPr>
        <p:spPr>
          <a:xfrm>
            <a:off x="3443885" y="1670965"/>
            <a:ext cx="900477" cy="2771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/>
          <p:cNvSpPr/>
          <p:nvPr/>
        </p:nvSpPr>
        <p:spPr>
          <a:xfrm rot="409268">
            <a:off x="2855250" y="2706661"/>
            <a:ext cx="370862" cy="92608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 rot="1447695">
            <a:off x="2430537" y="4577616"/>
            <a:ext cx="318056" cy="66162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744533" y="4770664"/>
            <a:ext cx="1614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Sondernutzung</a:t>
            </a:r>
          </a:p>
          <a:p>
            <a:r>
              <a:rPr lang="de-DE" dirty="0" smtClean="0"/>
              <a:t>Strandweg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683209" y="2813803"/>
            <a:ext cx="1614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Sondernutzung</a:t>
            </a:r>
          </a:p>
          <a:p>
            <a:r>
              <a:rPr lang="de-DE" dirty="0" smtClean="0"/>
              <a:t>Strandweg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6706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Plagmann</dc:creator>
  <cp:lastModifiedBy>Kuhl, Christoph</cp:lastModifiedBy>
  <cp:revision>7</cp:revision>
  <dcterms:created xsi:type="dcterms:W3CDTF">2016-06-21T11:36:38Z</dcterms:created>
  <dcterms:modified xsi:type="dcterms:W3CDTF">2016-07-06T09:31:04Z</dcterms:modified>
</cp:coreProperties>
</file>